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FF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6FF46-1236-420A-9F42-83C515451D5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3D135-5F00-4FAA-BEBD-20B2CED9FE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848600" cy="3508375"/>
          </a:xfrm>
        </p:spPr>
        <p:txBody>
          <a:bodyPr/>
          <a:lstStyle/>
          <a:p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PRESENTS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CAREER COUNSELLING SEMINARS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381000"/>
            <a:ext cx="36576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1" y="0"/>
            <a:ext cx="1219200" cy="787400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47800" y="152400"/>
          <a:ext cx="7543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en-US" sz="28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Personality</a:t>
                      </a:r>
                      <a:r>
                        <a:rPr lang="en-US" sz="2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Test Mapping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6" name="Picture 5" descr="IMG-20210317-WA0014.jpg"/>
          <p:cNvPicPr>
            <a:picLocks noChangeAspect="1"/>
          </p:cNvPicPr>
          <p:nvPr/>
        </p:nvPicPr>
        <p:blipFill>
          <a:blip r:embed="rId3"/>
          <a:srcRect t="28889" r="-2111" b="35555"/>
          <a:stretch>
            <a:fillRect/>
          </a:stretch>
        </p:blipFill>
        <p:spPr>
          <a:xfrm>
            <a:off x="0" y="685800"/>
            <a:ext cx="9144000" cy="59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1" y="0"/>
            <a:ext cx="1219200" cy="787400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47800" y="152400"/>
          <a:ext cx="7543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en-US" sz="28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Interest Test Mapping</a:t>
                      </a:r>
                      <a:endParaRPr lang="en-US" sz="2800" b="1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5" name="Picture 4" descr="IMG-20210317-WA0015.jpg"/>
          <p:cNvPicPr>
            <a:picLocks noChangeAspect="1"/>
          </p:cNvPicPr>
          <p:nvPr/>
        </p:nvPicPr>
        <p:blipFill>
          <a:blip r:embed="rId3"/>
          <a:srcRect l="16873" t="13333" r="17024" b="67778"/>
          <a:stretch>
            <a:fillRect/>
          </a:stretch>
        </p:blipFill>
        <p:spPr>
          <a:xfrm>
            <a:off x="0" y="1447800"/>
            <a:ext cx="9144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1" y="0"/>
            <a:ext cx="1219200" cy="787400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47800" y="152400"/>
          <a:ext cx="7543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lang="en-US" sz="28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Study Habits</a:t>
                      </a:r>
                      <a:endParaRPr lang="en-US" sz="2800" b="1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6" name="Picture 5" descr="IMG-20210317-WA0016.jpg"/>
          <p:cNvPicPr>
            <a:picLocks noChangeAspect="1"/>
          </p:cNvPicPr>
          <p:nvPr/>
        </p:nvPicPr>
        <p:blipFill>
          <a:blip r:embed="rId3"/>
          <a:srcRect l="5333" t="23333" r="1611" b="31111"/>
          <a:stretch>
            <a:fillRect/>
          </a:stretch>
        </p:blipFill>
        <p:spPr>
          <a:xfrm>
            <a:off x="152400" y="762000"/>
            <a:ext cx="8763000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5791199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WHATEVER YOU </a:t>
            </a:r>
            <a:b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decide to do,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MAKE SURE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it makes you </a:t>
            </a:r>
            <a:b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Happy!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1" y="0"/>
            <a:ext cx="1219200" cy="787400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>
          <a:xfrm>
            <a:off x="228600" y="1447800"/>
            <a:ext cx="3124200" cy="1143000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“I am confused, what do I become so that I am successful?”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304800" y="3124200"/>
            <a:ext cx="3124200" cy="914400"/>
          </a:xfrm>
          <a:prstGeom prst="wedgeRoundRectCallou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“I want to be writer ,but my father wants me to be an engineer like him”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3581400" y="914400"/>
            <a:ext cx="3048000" cy="1219200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“My parents wants me to become a Management graduate, but I want to research. What should I do?”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6858000" y="1524000"/>
            <a:ext cx="2057400" cy="2438400"/>
          </a:xfrm>
          <a:prstGeom prst="wedgeRoundRect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“Will I be able to complete my engineering at the small budget that my father has set for my studies?”</a:t>
            </a:r>
            <a:endParaRPr lang="en-US" i="1" dirty="0">
              <a:solidFill>
                <a:schemeClr val="tx1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47800" y="152400"/>
          <a:ext cx="7543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Have</a:t>
                      </a:r>
                      <a:r>
                        <a:rPr lang="en-US" sz="28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you heard these before?</a:t>
                      </a:r>
                      <a:endParaRPr lang="en-US" sz="28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3" name="Rounded Rectangular Callout 12"/>
          <p:cNvSpPr/>
          <p:nvPr/>
        </p:nvSpPr>
        <p:spPr>
          <a:xfrm>
            <a:off x="381000" y="4648200"/>
            <a:ext cx="3048000" cy="1524000"/>
          </a:xfrm>
          <a:prstGeom prst="wedgeRoundRectCallou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“My school life is about to end with very dry career  options from my Teacher, parents, uncle and aunty. What should I do?”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5943600" y="4495800"/>
            <a:ext cx="3124200" cy="1524000"/>
          </a:xfrm>
          <a:prstGeom prst="wedgeRoundRectCallou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“I want to study medicine, but my parents would not allow me to go out of the city. Can you suggest some colleges near my city?”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3886200" y="2514600"/>
            <a:ext cx="2438400" cy="1295400"/>
          </a:xfrm>
          <a:prstGeom prst="wedgeRoundRectCallou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“I want to become a Doctor will  I be successful?”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3657600" y="4114800"/>
            <a:ext cx="2057400" cy="2362200"/>
          </a:xfrm>
          <a:prstGeom prst="wedgeRoundRectCallou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“</a:t>
            </a:r>
            <a:r>
              <a:rPr lang="en-US" i="1" dirty="0" err="1" smtClean="0">
                <a:solidFill>
                  <a:schemeClr val="tx1"/>
                </a:solidFill>
              </a:rPr>
              <a:t>Amit</a:t>
            </a:r>
            <a:r>
              <a:rPr lang="en-US" i="1" dirty="0" smtClean="0">
                <a:solidFill>
                  <a:schemeClr val="tx1"/>
                </a:solidFill>
              </a:rPr>
              <a:t> ,my elder  brother is pursuing engineering. But I want to become a </a:t>
            </a:r>
            <a:r>
              <a:rPr lang="en-US" i="1" dirty="0" err="1" smtClean="0">
                <a:solidFill>
                  <a:schemeClr val="tx1"/>
                </a:solidFill>
              </a:rPr>
              <a:t>pilot.Can</a:t>
            </a:r>
            <a:r>
              <a:rPr lang="en-US" i="1" dirty="0" smtClean="0">
                <a:solidFill>
                  <a:schemeClr val="tx1"/>
                </a:solidFill>
              </a:rPr>
              <a:t> I become one?”</a:t>
            </a:r>
            <a:endParaRPr lang="en-US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1" y="0"/>
            <a:ext cx="1219200" cy="787400"/>
          </a:xfrm>
          <a:prstGeom prst="rect">
            <a:avLst/>
          </a:prstGeom>
        </p:spPr>
      </p:pic>
      <p:pic>
        <p:nvPicPr>
          <p:cNvPr id="17" name="Picture 16" descr="IMG-20210317-WA0007.jpg"/>
          <p:cNvPicPr>
            <a:picLocks noChangeAspect="1"/>
          </p:cNvPicPr>
          <p:nvPr/>
        </p:nvPicPr>
        <p:blipFill>
          <a:blip r:embed="rId3"/>
          <a:srcRect l="9375" t="6098" r="7292" b="1219"/>
          <a:stretch>
            <a:fillRect/>
          </a:stretch>
        </p:blipFill>
        <p:spPr>
          <a:xfrm>
            <a:off x="990600" y="762000"/>
            <a:ext cx="7391400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1" y="0"/>
            <a:ext cx="1219200" cy="787400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47800" y="152400"/>
          <a:ext cx="7543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Deciding Your CAREER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17" name="Picture 16" descr="IMG-20210317-WA0008.jpg"/>
          <p:cNvPicPr>
            <a:picLocks noChangeAspect="1"/>
          </p:cNvPicPr>
          <p:nvPr/>
        </p:nvPicPr>
        <p:blipFill>
          <a:blip r:embed="rId3"/>
          <a:srcRect t="13333" b="46667"/>
          <a:stretch>
            <a:fillRect/>
          </a:stretch>
        </p:blipFill>
        <p:spPr>
          <a:xfrm>
            <a:off x="381000" y="762000"/>
            <a:ext cx="8382000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1" y="0"/>
            <a:ext cx="1219200" cy="787400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47800" y="152400"/>
          <a:ext cx="7543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Background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5" name="Picture 4" descr="IMG-20210317-WA0009.jpg"/>
          <p:cNvPicPr>
            <a:picLocks noChangeAspect="1"/>
          </p:cNvPicPr>
          <p:nvPr/>
        </p:nvPicPr>
        <p:blipFill>
          <a:blip r:embed="rId3"/>
          <a:srcRect t="17173" r="4234" b="11094"/>
          <a:stretch>
            <a:fillRect/>
          </a:stretch>
        </p:blipFill>
        <p:spPr>
          <a:xfrm>
            <a:off x="762000" y="762000"/>
            <a:ext cx="7467600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1" y="0"/>
            <a:ext cx="1219200" cy="787400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47800" y="152400"/>
          <a:ext cx="7543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Our</a:t>
                      </a:r>
                      <a:r>
                        <a:rPr lang="en-US" sz="28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MISSION</a:t>
                      </a:r>
                      <a:endParaRPr lang="en-US" sz="2800" b="1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124200" y="1447800"/>
            <a:ext cx="2743200" cy="1371600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HELP STUDENTS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876800" y="3352800"/>
            <a:ext cx="3200400" cy="1371600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Deliver Right Career Guidance through Holistic and </a:t>
            </a:r>
            <a:r>
              <a:rPr lang="en-US" sz="2000" b="1" dirty="0" err="1" smtClean="0">
                <a:solidFill>
                  <a:srgbClr val="0070C0"/>
                </a:solidFill>
              </a:rPr>
              <a:t>Personalised</a:t>
            </a:r>
            <a:r>
              <a:rPr lang="en-US" sz="2000" b="1" dirty="0" smtClean="0">
                <a:solidFill>
                  <a:srgbClr val="0070C0"/>
                </a:solidFill>
              </a:rPr>
              <a:t> Education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66800" y="3352800"/>
            <a:ext cx="3048000" cy="1371600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70C0"/>
                </a:solidFill>
              </a:rPr>
              <a:t>Realise</a:t>
            </a:r>
            <a:r>
              <a:rPr lang="en-US" sz="2000" b="1" dirty="0" smtClean="0">
                <a:solidFill>
                  <a:srgbClr val="0070C0"/>
                </a:solidFill>
              </a:rPr>
              <a:t> their Potentials 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10800000" flipV="1">
            <a:off x="2362200" y="2971799"/>
            <a:ext cx="137160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>
            <a:off x="5029200" y="2895599"/>
            <a:ext cx="1143000" cy="381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1" y="0"/>
            <a:ext cx="1219200" cy="787400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47800" y="152400"/>
          <a:ext cx="7543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Our</a:t>
                      </a:r>
                      <a:r>
                        <a:rPr lang="en-US" sz="28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UNIQUE Approach</a:t>
                      </a:r>
                      <a:endParaRPr lang="en-US" sz="2800" b="1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1066800" y="1447800"/>
            <a:ext cx="6934200" cy="1371600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OMNISCAN TECHNOLOGY</a:t>
            </a:r>
          </a:p>
        </p:txBody>
      </p:sp>
      <p:sp>
        <p:nvSpPr>
          <p:cNvPr id="9" name="Rectangle 8"/>
          <p:cNvSpPr/>
          <p:nvPr/>
        </p:nvSpPr>
        <p:spPr>
          <a:xfrm>
            <a:off x="990600" y="2438400"/>
            <a:ext cx="7543800" cy="289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Proprietary and Under Patent Process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Scientifically Recommendation Engine does a 360 degree mapping of a students profile on the critical aspects that are required to decide a Career, Course &amp; College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1" y="0"/>
            <a:ext cx="1219200" cy="787400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47800" y="152400"/>
          <a:ext cx="7543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Our</a:t>
                      </a:r>
                      <a:r>
                        <a:rPr lang="en-US" sz="28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UNIQUE Approach</a:t>
                      </a:r>
                      <a:endParaRPr lang="en-US" sz="2800" b="1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1066800" y="1447800"/>
            <a:ext cx="6934200" cy="1371600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INTROSPECTION TEST</a:t>
            </a:r>
          </a:p>
        </p:txBody>
      </p:sp>
      <p:sp>
        <p:nvSpPr>
          <p:cNvPr id="9" name="Rectangle 8"/>
          <p:cNvSpPr/>
          <p:nvPr/>
        </p:nvSpPr>
        <p:spPr>
          <a:xfrm>
            <a:off x="990600" y="2438400"/>
            <a:ext cx="7543800" cy="289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Aptitude Test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Personality Test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Interest Test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Study Habits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3352800" y="3276600"/>
            <a:ext cx="304800" cy="990600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733800" y="3581400"/>
          <a:ext cx="3276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Recommended Career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PJ NEW LOGO T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1" y="0"/>
            <a:ext cx="1219200" cy="787400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47800" y="152400"/>
          <a:ext cx="7543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 Aptitude Test Mapping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5" name="Picture 4" descr="IMG-20210317-WA0013.jpg"/>
          <p:cNvPicPr>
            <a:picLocks noChangeAspect="1"/>
          </p:cNvPicPr>
          <p:nvPr/>
        </p:nvPicPr>
        <p:blipFill>
          <a:blip r:embed="rId3"/>
          <a:srcRect t="26667" r="-250" b="26667"/>
          <a:stretch>
            <a:fillRect/>
          </a:stretch>
        </p:blipFill>
        <p:spPr>
          <a:xfrm>
            <a:off x="0" y="762000"/>
            <a:ext cx="8991600" cy="609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269</Words>
  <Application>Microsoft Office PowerPoint</Application>
  <PresentationFormat>On-screen Show (4:3)</PresentationFormat>
  <Paragraphs>32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PRESENTS  CAREER COUNSELLING SEMINARS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WHATEVER YOU  decide to do, MAKE SURE  it makes you  Happy!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PRESENTS  CAREER COUNSELLING SEMINARS</dc:title>
  <dc:creator>DELL</dc:creator>
  <cp:lastModifiedBy>DELL</cp:lastModifiedBy>
  <cp:revision>52</cp:revision>
  <dcterms:created xsi:type="dcterms:W3CDTF">2021-03-17T08:45:23Z</dcterms:created>
  <dcterms:modified xsi:type="dcterms:W3CDTF">2021-03-17T12:57:02Z</dcterms:modified>
</cp:coreProperties>
</file>